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  <p:sldId id="259" r:id="rId3"/>
    <p:sldId id="257" r:id="rId4"/>
    <p:sldId id="260" r:id="rId5"/>
    <p:sldId id="258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4006BD-1722-870C-AD31-7704A04F1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6D2F1F-F49F-CA6F-EC5B-165D78152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A30D83-A6BD-8CCA-6A16-E0586AEE1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E4268-9A16-420B-9A56-DBD7EDA49F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9361154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B6BA9-1EE4-09B6-4940-B21579385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2F6CE6-69E9-809C-F60A-6C3321B2D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15D119-FE23-2B3B-434A-F71487681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53C42-F315-4B8F-956C-3792007C12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4899180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2F7ED3-E8B2-0672-828C-63AF0032A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006AD9-EA25-1E9E-3E63-EB90C75B5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A627A3-275B-98EE-44C0-475D526EC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4279F-18C5-42CC-8B7C-92A5E59CB3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9688271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7C037-6C10-2B21-BA21-04942F638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0B645F-A868-CE20-F47E-B31C1CEAE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91E281-6021-8C37-FA2D-0B6E09FBD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CA90C-F7BF-4F6F-8DEC-54AA9E726C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0678072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2C722D-5279-BCCA-6A5E-D297F3AB2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F089D4-35A8-3D79-8E1D-BF508F257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25429A-4F6D-9B55-0DE1-9F5979682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C677B-D65C-421E-87BB-C6171417C0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8610595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6B03556-3EAD-CCC1-C787-12F568CB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2C41041-95F4-1C1F-57AD-8BE536916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670A779-0D38-D0C4-D355-1DFC69A2D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8C2CA-66FD-4571-A2EE-683C13DEE6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7679096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C9CB31F-4C7B-6D0D-86B8-53908B68F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6190F3C-B7E3-F918-131F-CA91A6530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C3B4372-63B8-F71B-9337-6A1AC7A25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BD38C-EF09-447E-A152-4C3B10F575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66505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9C39A78-09FC-4258-70C4-CEAE934C9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277A84B-DEFA-EFB5-AA76-47F8A3BAB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FDC6BC2-9EF4-A98A-26C2-C45EE385F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DF7A3-9E54-43D1-91A4-3078627004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4537830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8ADCAF8-A340-C5B3-D74B-7625ECFC7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DB80B99-5F52-01BB-5833-8DA8BA849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A704A3E-C62C-78E1-6B08-01866600A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F231A-E9F5-4027-B92C-40D2B90379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7125358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BDC0826-60CC-251B-A462-E970883A7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CA253D9-6FF8-090E-FB1B-DCB3D22AB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58C1898-E6E8-943D-92CC-4C4B0E717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5C254-3D52-40F6-A99B-CF1B081D0D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633518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B08E2B2-42D2-A0DE-31BD-D62D37E13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D7BD05-144E-BB60-9A6C-A7116B321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B1F94BF-4E20-FD8E-0B65-DB919651B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56B32-DCA7-4A8A-8794-966CA647FD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8737686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1122371-156E-703F-9B20-D254621790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CF2BF71-41A9-14B7-C752-718ADE2D65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F3839F-77A5-DC71-67B5-056F92519C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70FFD2-4CDB-89FE-981E-A636DCD842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B4856C-044B-5F3A-1F47-DA49735CC6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F0C33A7-6F5B-4275-9686-FD11FCB34A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Click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530328A2-88E0-0FAF-E196-9C887327AC4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2952750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Servant of God, well done!</a:t>
            </a:r>
          </a:p>
          <a:p>
            <a:r>
              <a:rPr lang="en-US" altLang="en-US" sz="4000" dirty="0"/>
              <a:t>Rest from thy loved employ;</a:t>
            </a:r>
          </a:p>
          <a:p>
            <a:r>
              <a:rPr lang="en-US" altLang="en-US" sz="4000" dirty="0"/>
              <a:t>The battle fought, the victory won,</a:t>
            </a:r>
          </a:p>
          <a:p>
            <a:r>
              <a:rPr lang="en-US" altLang="en-US" sz="4000" dirty="0"/>
              <a:t>Enter thy Master's joy.</a:t>
            </a:r>
          </a:p>
        </p:txBody>
      </p:sp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D518C5A2-6B62-1EF6-D306-608C21DE310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4313"/>
            <a:ext cx="9144000" cy="3457575"/>
          </a:xfrm>
        </p:spPr>
        <p:txBody>
          <a:bodyPr/>
          <a:lstStyle/>
          <a:p>
            <a:r>
              <a:rPr lang="en-US" altLang="en-US" dirty="0"/>
              <a:t>Verse 2 </a:t>
            </a:r>
          </a:p>
          <a:p>
            <a:r>
              <a:rPr lang="en-US" altLang="en-US" sz="4000" dirty="0"/>
              <a:t>The heavenly summons came,</a:t>
            </a:r>
          </a:p>
          <a:p>
            <a:r>
              <a:rPr lang="en-US" altLang="en-US" sz="4000" dirty="0"/>
              <a:t>He started up to hear;</a:t>
            </a:r>
          </a:p>
          <a:p>
            <a:r>
              <a:rPr lang="en-US" altLang="en-US" sz="4000" dirty="0"/>
              <a:t>A mortal arrow pierced his frame,</a:t>
            </a:r>
          </a:p>
          <a:p>
            <a:r>
              <a:rPr lang="en-US" altLang="en-US" sz="4000"/>
              <a:t>He fell, but felt no fear.</a:t>
            </a:r>
          </a:p>
        </p:txBody>
      </p:sp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3A49051A-D237-64B4-DDCE-B2A979DBE5E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4313"/>
            <a:ext cx="9144000" cy="3773487"/>
          </a:xfrm>
        </p:spPr>
        <p:txBody>
          <a:bodyPr/>
          <a:lstStyle/>
          <a:p>
            <a:r>
              <a:rPr lang="en-US" altLang="en-US"/>
              <a:t>Verse 3 </a:t>
            </a:r>
          </a:p>
          <a:p>
            <a:r>
              <a:rPr lang="en-US" altLang="en-US" sz="4000"/>
              <a:t>His spirit, with a bound,</a:t>
            </a:r>
          </a:p>
          <a:p>
            <a:r>
              <a:rPr lang="en-US" altLang="en-US" sz="4000"/>
              <a:t>Left its encumbering clay;</a:t>
            </a:r>
          </a:p>
          <a:p>
            <a:r>
              <a:rPr lang="en-US" altLang="en-US" sz="4000"/>
              <a:t>His tent, at sunrise, on the ground</a:t>
            </a:r>
          </a:p>
          <a:p>
            <a:r>
              <a:rPr lang="en-US" altLang="en-US" sz="4000"/>
              <a:t>A darkened ruin lay.</a:t>
            </a:r>
          </a:p>
        </p:txBody>
      </p:sp>
    </p:spTree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55E0BCEF-81E3-2FE7-9A52-987F0A1489C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44675"/>
            <a:ext cx="9144000" cy="3413125"/>
          </a:xfrm>
        </p:spPr>
        <p:txBody>
          <a:bodyPr/>
          <a:lstStyle/>
          <a:p>
            <a:r>
              <a:rPr lang="en-US" altLang="en-US"/>
              <a:t>Verse 4 </a:t>
            </a:r>
          </a:p>
          <a:p>
            <a:r>
              <a:rPr lang="en-US" altLang="en-US" sz="4000"/>
              <a:t>The pains of death are past,</a:t>
            </a:r>
          </a:p>
          <a:p>
            <a:r>
              <a:rPr lang="en-US" altLang="en-US" sz="4000"/>
              <a:t>Labour and sorrow cease;</a:t>
            </a:r>
          </a:p>
          <a:p>
            <a:r>
              <a:rPr lang="en-US" altLang="en-US" sz="4000"/>
              <a:t>And life's long warfare closed at last,</a:t>
            </a:r>
          </a:p>
          <a:p>
            <a:r>
              <a:rPr lang="en-US" altLang="en-US" sz="4000"/>
              <a:t>His soul is found in peace.</a:t>
            </a:r>
          </a:p>
        </p:txBody>
      </p:sp>
    </p:spTree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D05B311A-F02F-DE90-6185-394EB88FF8B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12875"/>
            <a:ext cx="9144000" cy="3844925"/>
          </a:xfrm>
        </p:spPr>
        <p:txBody>
          <a:bodyPr/>
          <a:lstStyle/>
          <a:p>
            <a:r>
              <a:rPr lang="en-US" altLang="en-US"/>
              <a:t>Verse 5 </a:t>
            </a:r>
          </a:p>
          <a:p>
            <a:r>
              <a:rPr lang="en-US" altLang="en-US" sz="4000"/>
              <a:t>Soldier of Christ, well done!</a:t>
            </a:r>
          </a:p>
          <a:p>
            <a:r>
              <a:rPr lang="en-US" altLang="en-US" sz="4000"/>
              <a:t>Praise be thy new employ;</a:t>
            </a:r>
          </a:p>
          <a:p>
            <a:r>
              <a:rPr lang="en-US" altLang="en-US" sz="4000"/>
              <a:t>And while eternal ages run,</a:t>
            </a:r>
          </a:p>
          <a:p>
            <a:r>
              <a:rPr lang="en-US" altLang="en-US" sz="4000"/>
              <a:t>Rest in thy Saviour's joy.</a:t>
            </a:r>
          </a:p>
        </p:txBody>
      </p:sp>
      <p:sp>
        <p:nvSpPr>
          <p:cNvPr id="6147" name="TextBox 7">
            <a:extLst>
              <a:ext uri="{FF2B5EF4-FFF2-40B4-BE49-F238E27FC236}">
                <a16:creationId xmlns:a16="http://schemas.microsoft.com/office/drawing/2014/main" id="{45CF22B8-9097-C17B-DD11-DC0B0C1D86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6021388"/>
            <a:ext cx="28082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/>
              <a:t>Servant of God, well done </a:t>
            </a:r>
          </a:p>
          <a:p>
            <a:pPr eaLnBrk="1" hangingPunct="1"/>
            <a:r>
              <a:rPr lang="en-US" altLang="en-US" sz="1200"/>
              <a:t>James Montgomery (1771-1854)</a:t>
            </a:r>
          </a:p>
          <a:p>
            <a:pPr eaLnBrk="1" hangingPunct="1"/>
            <a:r>
              <a:rPr lang="en-US" altLang="en-US" sz="1200"/>
              <a:t>© The General of The Salvation Army </a:t>
            </a:r>
            <a:endParaRPr lang="en-AU" altLang="en-US" sz="1200"/>
          </a:p>
        </p:txBody>
      </p:sp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158</Words>
  <Application>Microsoft Office PowerPoint</Application>
  <PresentationFormat>Widescreen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Brian Leslie Pratt</dc:creator>
  <cp:lastModifiedBy>Narelle Wheaton</cp:lastModifiedBy>
  <cp:revision>4</cp:revision>
  <dcterms:created xsi:type="dcterms:W3CDTF">1998-11-13T07:51:12Z</dcterms:created>
  <dcterms:modified xsi:type="dcterms:W3CDTF">2023-08-10T03:13:45Z</dcterms:modified>
</cp:coreProperties>
</file>